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73" r:id="rId12"/>
    <p:sldId id="275" r:id="rId13"/>
    <p:sldId id="265" r:id="rId14"/>
    <p:sldId id="266" r:id="rId15"/>
    <p:sldId id="268" r:id="rId16"/>
    <p:sldId id="269" r:id="rId17"/>
    <p:sldId id="271" r:id="rId18"/>
    <p:sldId id="270" r:id="rId19"/>
    <p:sldId id="267" r:id="rId20"/>
    <p:sldId id="272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26:44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36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55,'-4'0,"-1"0,0 0,0 1,1-1,-1 1,0 0,1 0,-1 0,1 1,-1-1,1 1,0 1,0-1,0 0,0 1,-4 3,5-2,0 0,0 0,0 0,1 0,0 1,-1-1,2 1,-1-1,0 1,1 0,0 0,0 0,0 0,1 0,0 5,-1 6,-1-2,2 0,0-1,0 1,4 20,-4-31,1 0,0 0,0 0,0 0,1 0,-1 0,1 0,-1 0,1 0,0-1,0 1,0-1,0 1,1-1,-1 0,1 0,-1 0,1 0,0 0,0 0,0-1,0 0,5 2,19 6,50 7,-68-14,0-1,0 0,0-1,0 0,0 0,0-1,0 0,0-1,14-4,-19 4,0 0,0-1,0 1,0-1,-1 0,1 0,-1 0,1 0,-1-1,0 1,5-8,24-52,-5 9,-25 51,1-1,-1 0,0 0,-1 0,1 0,-1 0,1 0,-1 0,0 0,-1-1,1 1,-1 0,0 0,0-1,0 1,-1 0,1-1,-1 1,0 0,0 0,-1 0,1 0,-1 0,0 0,0 0,0 1,-1-1,1 0,-1 1,0 0,0 0,0 0,0 0,0 0,-1 1,1-1,-1 1,0 0,0 0,0 0,-5-1,-10-4,0 1,0 1,-1 0,0 2,0 0,1 2,-27 0,23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39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297 31,'-12'0,"0"1,1 0,-1 0,0 1,1 1,-1 0,1 0,0 1,-14 7,10-2,0 1,1 0,0 1,0 0,-18 22,25-26,0 1,1 0,0 0,0 1,1 0,0 0,0 0,1 1,-3 11,6-17,-1 1,2-1,-1 1,0-1,1 1,0 0,0-1,0 1,1-1,0 1,-1-1,1 1,1-1,-1 0,1 1,0-1,0 0,0 0,0 0,1 0,0-1,-1 1,5 3,1 0,0-1,1-1,0 1,0-1,0-1,0 1,1-2,0 1,0-1,0-1,0 0,0 0,0-1,0 0,1-1,-1 0,0-1,1 0,-1 0,0-1,14-5,-18 3,-1 1,1-1,-1 0,0 0,0-1,-1 0,0 1,1-1,-2-1,1 1,5-11,-4 6,0 0,-1 1,0-1,0-1,-1 1,2-16,6-42,-6 45,-1 0,-1 0,-1-24,-2 45,0-1,0 1,-1 0,1 0,0 0,-1 0,0 0,1 0,-1 0,0 0,0 0,0 0,-1 0,1 0,0 1,-1-1,1 0,-1 1,1-1,-1 1,0 0,1 0,-1-1,0 1,0 0,0 0,-3 0,-4-2,1 1,0 1,-1 0,1 0,-15 1,0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41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93,'0'-4,"0"-6,0-7,5 1,5 3,1-2,4 3,-1 7,-3 9,1 4,-1 6,-3-1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43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74,'-4'0,"-2"5,-4 1,-5-1,-5 0,-3-2,-2-1,3-5,5-7,2-2,2-3,4-3,4-4,2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44.7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0,'5'0,"1"5,4 1,5-1,4 0,0 3,0 0,-3-6,-4-3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46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46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55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1 477,'0'-12,"-1"0,2 0,0 0,0 0,1 0,1 0,0 0,0 1,11-22,151-265,-156 278,-2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56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0,'785'0,"-773"0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57.8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0 451,'1'-3,"0"0,0-1,1 1,-1 0,1-1,-1 1,1 0,0 0,4-4,6-12,4-12,0 1,2 1,1 0,1 1,39-40,-34 39,-1-1,39-64,-62 94,-1-1,0 1,1-1,-1 0,1 1,-1-1,0 1,1-1,-1 0,0 1,0-1,0 0,1 1,-1-1,0 0,0 1,0-1,0 0,0 0,0 1,0-1,-1 0,1 1,0-1,0 0,0 1,-1-1,1 0,0 1,-1-1,1 1,0-1,-1 1,1-1,-1 1,1-1,-1 1,1-1,-1 1,1-1,-1 1,0 0,1-1,-1 1,0 0,1 0,-1-1,0 1,1 0,-1 0,0 0,1 0,-1 0,0 0,1 0,-1 0,0 0,1 0,-1 0,0 0,1 1,-1-1,0 0,1 0,-2 2,-10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09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3092,'1'-5,"0"0,0 0,0 0,1 0,0 0,0 0,0 0,0 0,1 1,0-1,0 1,0 0,0-1,1 2,-1-1,1 0,6-3,11-10,1 1,26-14,-28 18,133-98,-22 30,72-66,-120 94,-51 34,58-45,-54 36,1 1,64-32,23-16,-18 15,-10 6,88-53,-133 77,61-27,3-1,0-16,-9 20,47-31,-40 20,49-35,-90 52,50-15,0-12,-42 26,-59 34,0 1,1 1,0 1,27-10,-43 19,1-1,-1-1,0 1,-1-1,1 0,-1 0,0-1,10-10,-9 9,1-1,-1 1,2 1,12-9,69-39,37-18,-109 61,-1 0,0-1,18-15,23-16,2 1,-40 26,1 1,41-22,-15 13,-1-2,73-55,49-40,-128 94,0-2,52-50,-73 63,-1 1,2 0,27-15,-26 16,0 0,0-1,19-18,-25 19,1 2,0 0,1 1,0 0,19-7,-13 6,40-27,-62 38,1-1,-1 1,0 0,1-1,-1 1,1 0,-1-1,1 1,-1 0,0 0,1 0,-1-1,1 1,-1 0,1 0,-1 0,1 0,-1 0,1 0,-1 0,1 0,-1 0,1 0,-1 0,1 0,-1 0,1 0,-1 1,1-1,-1 0,1 0,-1 0,1 1,-1-1,0 0,1 1,7 22,-9 40,1-53,1 68,0-50,0 0,-2-1,-9 53,-11-15,15-51,1 0,1 0,0 0,-3 26,6-37,1-11,1-33,0 15,9-49,22-80,-26 123,-2 0,-2 0,0 0,-2-1,-5-33,5 63,-1 1,1-1,-1 0,0 1,1-1,-1 1,0-1,0 1,-1 0,1 0,0-1,-1 1,0 0,1 0,-1 0,0 0,0 1,0-1,0 0,0 1,0-1,-1 1,1 0,0 0,-1 0,1 0,-1 0,1 1,-5-2,-8 0,0 1,-1 0,1 0,-20 3,-27-2,28-7,1-2,0-1,0-1,1-2,-34-19,48 24,2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58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729 249,'-17'1,"0"-2,1 0,-1-1,0 0,0-2,1 0,0-1,0 0,0-1,1-1,-1-1,2 0,-20-14,19 13,0 2,0 0,0 0,-1 1,0 1,-1 1,1 0,-23-2,-30-8,34 5,0-1,0-3,1 0,0-3,-31-19,51 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8:22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446 294,'0'-293,"0"746,0-448,0 0,0 0,-1 0,0 0,0 0,0 0,-1 0,1-1,-1 1,0-1,-1 1,1-1,-1 0,0 1,0-1,0-1,0 1,-6 4,2-2,0-1,-1 0,0-1,0 0,0 0,0 0,-1-1,1-1,-14 3,-110 21,71-14,40-7,-1-1,-32 2,32-5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12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572 1255,'-1'-9,"-1"0,0-1,-1 1,0 0,-1 0,0 1,0-1,-1 1,0 0,0 0,-1 0,1 1,-11-10,6 5,0-1,0-1,-11-21,8 4,1 0,1-1,2-1,1 1,1-2,3 1,0 0,2-62,2 79,2-19,-3 0,-1-1,-11-65,6 61,2 0,2 0,2-1,4-43,-1-4,-2 81,0 0,1 0,0 0,0 0,0 0,1 1,0-1,0 0,1 1,0 0,0-1,0 1,1 0,0 1,0-1,0 1,1-1,0 1,0 1,0-1,9-5,-13 10,1-1,0 0,0 1,0-1,0 1,0-1,0 1,0 0,0 0,0 0,0 0,0 0,0 1,0-1,0 1,0-1,0 1,0 0,-1-1,1 1,0 0,0 0,-1 0,1 1,0-1,-1 0,0 0,1 1,-1-1,0 1,1 0,0 2,7 8,0 0,-2 1,9 16,-13-21,129 261,-102-224,-25-39,0 0,0 0,-1 1,0-1,-1 1,1 0,3 12,-7-19,0 0,0 0,0 1,1-1,-1 0,0 0,0 0,0 1,0-1,0 0,0 0,0 1,0-1,0 0,0 0,0 0,0 1,0-1,0 0,0 0,0 1,-1-1,1 0,0 0,0 0,0 1,0-1,0 0,0 0,-1 0,1 0,0 1,0-1,0 0,0 0,-1 0,1 0,0 0,0 1,-1-1,1 0,0 0,0 0,0 0,-1 0,1 0,-15-5,-11-14,-16-20,25 23,0 0,-2 1,-21-15,22 17,0-1,1 0,1-1,-28-35,27 30,-1 0,0 2,-22-17,37 32,-1 1,1 0,-1 0,1 0,-1 0,0 1,1-1,-1 1,0 0,0 0,0 1,0-1,0 1,0 0,0 0,0 0,0 1,0-1,0 1,0 0,0 0,0 0,0 1,0-1,1 1,-1 0,1 0,-7 5,-7 6,1 1,0 1,1 1,-18 24,-2 1,-56 51,81-79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13.9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1,'23'-1,"-1"1,0 1,1 0,-1 2,0 1,0 0,0 2,-1 1,0 0,26 14,-6-1,-29-15,1 1,-2 1,15 10,-10-7,0-1,1-1,0-1,0 0,1-1,19 5,36 12,36 24,-1 4,123 80,47 53,-182-122,-77-48,2-2,-1 0,37 14,26 15,23 12,7 4,97 76,-160-104,-33-21,-1 2,0 0,0 1,15 14,170 135,-119-100,-63-45,1-2,22 13,-21-14,36 27,148 127,-182-147,-1 1,36 43,-40-41,1-2,1 0,33 26,1-22,-40-16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15.1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0 393,'1'-3,"-1"0,1 0,-1 0,1-1,0 1,1 0,-1 0,0 0,1 1,0-1,-1 0,1 0,0 1,0-1,1 1,-1 0,5-4,56-35,-29 20,-9 4,1 0,1 2,1 1,30-11,-46 20,-1-1,0 0,0-1,13-11,16-9,25-15,44-22,-92 56,0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15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0,'8'3,"-1"-1,0 1,0 0,0 1,-1 0,1 0,7 6,-10-7,7 6,0 1,-1 0,-1 1,1 0,9 16,4 4,-1 0,-2 1,-1 2,23 52,6 13,-35-73,15 50,-19-49,1-2,16 32,87 121,-105-161,-1-1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22.0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79,'32'0,"-1"2,0 0,44 10,32 22,-53-15,-31-13,0-1,42 3,-3 0,-25-3,-1-3,45-1,30 1,-38 11,-54-8,0-1,29 1,635-3,-333-5,-230 5,130-4,-162-11,-55 7,58-3,-91 9,32 1,-1-2,1-2,42-8,57-17,55 2,-76 11,-19 4,-60 6,-7 1,0 0,-1-2,1-1,28-12,-25 9,0 1,0 1,36-5,-43 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28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1513,'4'-2,"-1"0,0 0,0-1,0 0,0 1,0-1,-1 0,1 0,-1-1,0 1,0-1,2-3,6-8,86-105,-57 65,62-121,-46 99,57-129,-27 54,-62 111,31-79,-45 103,1 0,0 1,0 0,19-21,22-33,-13 22,-29 39,-1 0,0-1,10-18,-18 27,0 0,0 0,1 0,-1 0,0 1,1-1,-1 0,1 0,-1 0,1 0,-1 0,1 0,0 1,-1-1,1 0,0 1,0-1,0 0,-1 1,1-1,0 1,0-1,0 1,0 0,0-1,0 1,0 0,0-1,0 1,0 0,0 0,0 0,0 0,0 0,0 0,0 0,0 1,0-1,0 0,0 1,0-1,0 0,0 1,0-1,-1 1,1-1,0 1,0 0,0-1,-1 1,1 0,0-1,-1 1,1 0,0 0,-1 0,1 1,7 10,-1-1,-1 1,8 22,-6-16,29 79,-29-71,2-1,21 43,-12-32,20 56,-26-58,2 0,25 41,-31-58,0 0,10 30,9 18,-27-63,1 1,-1-1,1 0,-1 1,1-1,0 0,-1 0,1 0,0 0,0 0,1-1,-1 1,0-1,0 1,1-1,-1 0,1 0,0 0,-1 0,4 1,-2-2,0 0,0 0,0-1,0 1,0-1,0 1,0-1,0-1,-1 1,1 0,0-1,4-3,9-5,-1-2,0 0,-1-1,19-20,-27 26,126-152,-118 143,-1-2,20-30,-21 30,0-1,24-25,11-13,-37 43,0 0,1 1,0 0,21-16,-31 27,0 0,1 1,-1-1,1 1,-1 0,1 0,0 0,-1 0,1 0,0 1,0-1,0 1,-1 0,1 0,0 0,0 0,0 0,0 0,-1 1,1 0,0-1,0 1,-1 0,1 0,-1 0,1 1,-1-1,3 3,7 4,-2 2,1-1,-2 1,16 20,20 18,-30-35,-1 0,0 1,0 0,13 21,27 28,-8-14,65 88,-108-132,0 0,1 0,0-1,0 1,1-1,-1 1,8 4,-11-9,0 1,0-1,0 0,0 1,0-1,0 0,0 1,0-1,0 0,0 0,0 0,0 0,0 0,0 0,1 0,-1 0,0-1,0 1,1-1,0 0,0 0,0 0,0-1,-1 1,1-1,0 1,-1-1,1 0,-1 1,1-1,-1 0,2-4,2-4,0-1,-1 0,0 0,-1 0,3-16,-5 17,1 0,0 0,1 0,1 1,-1-1,1 1,1 0,8-13,-5 9,0-1,-1 0,-1 0,0 0,6-23,6-14,6-1,39-61,-23 45,2 4,-30 48,-1 0,-1-1,16-34,0 7,-2 7,-21 31,0 1,0-1,1 1,-1 0,1 0,0 0,0 1,1-1,-1 1,1 0,0 1,10-7,-12 9,0-1,0 1,1 0,-1 0,0 0,1 0,-1 1,1-1,-1 1,1 0,-1 0,1 0,-1 0,0 1,1-1,-1 1,1 0,-1 0,0 0,0 1,1-1,-1 1,0 0,4 2,11 10,-1 0,0 0,0 2,-2 0,0 1,20 29,31 44,-37-52,-1 1,41 78,24 55,-45-88,8 18,-11-14,-39-75,1-1,0 0,1 0,13 17,14 20,-21-24,-2 0,0 2,-2-1,-1 1,-1 1,8 52,-15-72,1 0,0 0,1-1,0 1,0-1,1 1,8 12,-4-6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32.5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0,'-1'12,"0"-1,-1 0,-1 0,-4 14,-3 10,0 4,-2-1,-30 64,41-99,-1 0,1 0,0 0,0 0,0 0,0 0,0 0,1 0,0 0,-1 0,1 1,0-1,0 0,1 0,-1 0,1 1,0-1,-1 0,2 0,-1 0,0 0,0 0,1-1,2 5,2 0,1 0,0-1,1 0,0 0,-1 0,14 6,-12-7,0 0,-1 0,0 1,0 0,13 15,-20-20,0 1,0-1,0 1,0-1,0 0,1 0,-1 1,0-1,1 0,-1 0,0 0,1 0,-1-1,1 1,0 0,-1 0,1-1,0 0,2 1,-3-1,1 0,-1-1,0 1,0-1,0 1,0-1,0 1,0-1,0 0,0 0,0 1,0-1,0 0,0 0,-1 0,1 0,0 0,0 0,-1 0,1 0,0-2,4-10,-1 0,0-1,-1 1,2-16,0 5,-2 14,0 0,-1-1,0 0,-1 1,0-1,-1 0,0 0,0 0,-1 0,-1 1,0-1,0 0,-1 1,0 0,-1-1,0 1,-1 1,0-1,0 1,-9-12,-7-10,8 10,-30-34,31 43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EDA6B-AB46-411C-81D7-B2B84F54E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06A3D3-8E3E-479C-A588-1C2432F93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A3A3C2-9B28-42B1-B804-40985E8A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6659E8-033C-4365-9746-A78D69F2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21DF00-51C4-4AB5-9FA8-2EBC9A2F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84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A979B-1A19-4DF9-987A-CDE7A70A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FD74D1-5191-452A-982B-E8CD79DEC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94DF12-73D6-443E-A99E-F65B4DF1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D95CE9-EFFF-4C1A-805C-A46F844B9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E49638-4C0E-4B2D-9750-944A7FFF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36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8D5ED30-A27B-4A8A-8C6D-EF24CB5DC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BF2AF7-BD6B-462F-8CED-55C98DEF8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577DAF-C1AB-45CF-A047-4F480F48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2B56CC-91BA-4DC9-AEEA-675AAF524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14A03F-606F-4DC2-BDE7-6A3D681A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27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D511B-53C2-46CA-B8E0-C096181B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97DF3C-EB01-4354-8AA3-C255A1F3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12447C-6907-4F53-B101-CADEF3A8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BBC6CE-DFFB-4797-BCA5-069EA1FF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80DFE5-AC08-4D3F-A2CC-5DC69ACD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77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3BBED-7418-404F-972A-4CDF509E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2FF705-2205-44DD-B4EA-23307F8F4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9FBBAE-6D23-4099-A5EF-5A517359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9A34EB-090B-4397-9ABB-E0110E9D5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7D3237-47D6-4BED-A1A5-63FEA9F54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4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7377D-D617-422A-8736-980CA1F0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E491D3-1DA8-45E1-933D-4D3EA9E54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3EE055-1FDC-4294-BCA2-4A120FD36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E2EA37-6078-48B8-B8DC-C87EBE41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ECDF63-9F7B-40C0-9BF3-513B4321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632C11-FB53-4F17-BBBC-38EB239C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42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09ECB-A91D-41EC-8B5B-B1AACFDB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A27BA9-D0F8-45A6-A70E-A335899D7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856E1D-3680-44E7-8DDE-1C1AB79F6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3CF53C7-3BFB-49D2-9345-48FCFB854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0891B2-9E4B-49E3-9B74-95B1FFEE0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B440A5-A978-4EAE-87B9-C7BA1D6C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18C34C-A0AD-458B-AF52-B07C0745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33436B-C461-47FA-A3F1-1A8CBD15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74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3FED5-E1A5-4544-825B-AB134BF8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C96DC92-12A6-4783-9356-844738A8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0B8C61-1059-4E05-92A4-EB165B43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37ACF6-4C5D-416F-BE65-2918A478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56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E8BA5A9-DEF1-4E44-9F9B-97F0EABC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2F3797-56B9-41BB-BD75-4F9A953C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5A226-BE21-45E1-83C7-D857F494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38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95A8F-42D0-4F2D-BE67-ADF9E3DE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77A60E-82DD-4ABC-80BC-DA5A1A345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47C23B-7C93-4994-9DE3-E593600AB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316FA6-5EBF-4F92-AA70-F81CFFBB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3F86EA-5217-43F0-B3F0-33063E31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991E40-1D1B-4FE7-9966-72E945FC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8A8D2-0AED-4849-8DBB-443856FA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DBF859-0593-431B-BECA-8F77C8825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983856-8C2D-46A0-9E3C-D35EE5EDF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A20056-BA6B-4A33-82EA-A8C82665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918549-8775-4FCB-B068-3CC3226C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3CA574-9EE2-4BF4-9D0C-EE23F8DC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0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E14C4-2894-48CA-9D58-C24EDC97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3A4EB9-1308-4198-BBBC-A4728214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A297C0-B75E-4648-875E-584092EC8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9A327F-8EC1-49D1-B80F-1DE348AD4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F3003A-237A-4BA8-88D5-43E242FC2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82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customXml" Target="../ink/ink21.xml"/><Relationship Id="rId21" Type="http://schemas.openxmlformats.org/officeDocument/2006/relationships/image" Target="../media/image17.png"/><Relationship Id="rId34" Type="http://schemas.openxmlformats.org/officeDocument/2006/relationships/image" Target="../media/image22.png"/><Relationship Id="rId7" Type="http://schemas.openxmlformats.org/officeDocument/2006/relationships/image" Target="../media/image10.png"/><Relationship Id="rId12" Type="http://schemas.openxmlformats.org/officeDocument/2006/relationships/customXml" Target="../ink/ink7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customXml" Target="../ink/ink18.xml"/><Relationship Id="rId38" Type="http://schemas.openxmlformats.org/officeDocument/2006/relationships/image" Target="../media/image24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12.png"/><Relationship Id="rId24" Type="http://schemas.openxmlformats.org/officeDocument/2006/relationships/customXml" Target="../ink/ink13.xml"/><Relationship Id="rId32" Type="http://schemas.openxmlformats.org/officeDocument/2006/relationships/image" Target="../media/image21.png"/><Relationship Id="rId37" Type="http://schemas.openxmlformats.org/officeDocument/2006/relationships/customXml" Target="../ink/ink20.xml"/><Relationship Id="rId40" Type="http://schemas.openxmlformats.org/officeDocument/2006/relationships/image" Target="../media/image25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5.xml"/><Relationship Id="rId36" Type="http://schemas.openxmlformats.org/officeDocument/2006/relationships/image" Target="../media/image23.png"/><Relationship Id="rId10" Type="http://schemas.openxmlformats.org/officeDocument/2006/relationships/customXml" Target="../ink/ink6.xml"/><Relationship Id="rId19" Type="http://schemas.openxmlformats.org/officeDocument/2006/relationships/image" Target="../media/image16.png"/><Relationship Id="rId31" Type="http://schemas.openxmlformats.org/officeDocument/2006/relationships/customXml" Target="../ink/ink17.xml"/><Relationship Id="rId4" Type="http://schemas.openxmlformats.org/officeDocument/2006/relationships/customXml" Target="../ink/ink3.xml"/><Relationship Id="rId9" Type="http://schemas.openxmlformats.org/officeDocument/2006/relationships/image" Target="../media/image11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20.png"/><Relationship Id="rId30" Type="http://schemas.openxmlformats.org/officeDocument/2006/relationships/customXml" Target="../ink/ink16.xml"/><Relationship Id="rId35" Type="http://schemas.openxmlformats.org/officeDocument/2006/relationships/customXml" Target="../ink/ink19.xml"/><Relationship Id="rId8" Type="http://schemas.openxmlformats.org/officeDocument/2006/relationships/customXml" Target="../ink/ink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zreil-ofd.github.io/apish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2AA51-00FC-4970-985C-36380550A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554320-550C-449F-BACC-584C580761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93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B1BFC-B17D-4E29-9598-5D4C4FC9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76F2BB-F446-4CFE-9B15-9A473085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Это очень удобно - как если бы в класс принесли ящик с игрушками, которыми можно поделиться со всеми. Вот API и работает точно так же - позволяет использовать готовый функционал в своих программах.</a:t>
            </a: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4797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74CC6-C6EE-4495-B7F6-1DCE9D4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65C20C-E61A-4DBA-BAD3-E8021CB2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600" b="0" i="0" dirty="0">
                <a:solidFill>
                  <a:srgbClr val="1C1917"/>
                </a:solidFill>
                <a:effectLst/>
                <a:latin typeface="-apple-system"/>
              </a:rPr>
              <a:t>это архитектурный стиль взаимодействия компонентов программного обеспечения посредством HTTP-запросов. Он позволяет получать, создавать, изменять и удалять данные на удаленном сервере.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80932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584F630A-A9E6-481E-91DE-ECA2D80A923E}"/>
              </a:ext>
            </a:extLst>
          </p:cNvPr>
          <p:cNvSpPr/>
          <p:nvPr/>
        </p:nvSpPr>
        <p:spPr>
          <a:xfrm>
            <a:off x="4781549" y="685800"/>
            <a:ext cx="2505075" cy="250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5542A3-1489-4FBE-81C9-456364256CBC}"/>
              </a:ext>
            </a:extLst>
          </p:cNvPr>
          <p:cNvSpPr/>
          <p:nvPr/>
        </p:nvSpPr>
        <p:spPr>
          <a:xfrm>
            <a:off x="923925" y="2247900"/>
            <a:ext cx="2038350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Телефон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EC1E87-D3C6-421E-93FE-D875F7E5798D}"/>
              </a:ext>
            </a:extLst>
          </p:cNvPr>
          <p:cNvSpPr/>
          <p:nvPr/>
        </p:nvSpPr>
        <p:spPr>
          <a:xfrm>
            <a:off x="4819651" y="3876675"/>
            <a:ext cx="2038350" cy="2295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Сайт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F2670A0-7638-432E-A7DF-E26CFD9302A4}"/>
              </a:ext>
            </a:extLst>
          </p:cNvPr>
          <p:cNvSpPr/>
          <p:nvPr/>
        </p:nvSpPr>
        <p:spPr>
          <a:xfrm>
            <a:off x="7372350" y="3200399"/>
            <a:ext cx="4448175" cy="2295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Десктоп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BB6C55-B48E-4779-B879-1BEF1C22EC0C}"/>
              </a:ext>
            </a:extLst>
          </p:cNvPr>
          <p:cNvGrpSpPr/>
          <p:nvPr/>
        </p:nvGrpSpPr>
        <p:grpSpPr>
          <a:xfrm>
            <a:off x="3085965" y="2439645"/>
            <a:ext cx="2888280" cy="1332360"/>
            <a:chOff x="3085965" y="2439645"/>
            <a:chExt cx="2888280" cy="13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FCABDECE-8FA3-4E07-8D47-BF248E759814}"/>
                    </a:ext>
                  </a:extLst>
                </p14:cNvPr>
                <p14:cNvContentPartPr/>
                <p14:nvPr/>
              </p14:nvContentPartPr>
              <p14:xfrm>
                <a:off x="3085965" y="2439645"/>
                <a:ext cx="1649880" cy="111348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FCABDECE-8FA3-4E07-8D47-BF248E7598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6965" y="2430645"/>
                  <a:ext cx="1667520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045FAED5-9E80-45B1-BF09-22644C9B9D1C}"/>
                    </a:ext>
                  </a:extLst>
                </p14:cNvPr>
                <p14:cNvContentPartPr/>
                <p14:nvPr/>
              </p14:nvContentPartPr>
              <p14:xfrm>
                <a:off x="5708925" y="3319845"/>
                <a:ext cx="265320" cy="4521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045FAED5-9E80-45B1-BF09-22644C9B9D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99925" y="3310845"/>
                  <a:ext cx="28296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310F9A6-8BC1-464E-9E6A-5B6F5337414E}"/>
                  </a:ext>
                </a:extLst>
              </p14:cNvPr>
              <p14:cNvContentPartPr/>
              <p14:nvPr/>
            </p14:nvContentPartPr>
            <p14:xfrm>
              <a:off x="7296165" y="2409405"/>
              <a:ext cx="1118520" cy="6624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310F9A6-8BC1-464E-9E6A-5B6F533741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7165" y="2400405"/>
                <a:ext cx="113616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2CB940EC-9453-49FF-9F35-0CDDEE52603B}"/>
                  </a:ext>
                </a:extLst>
              </p14:cNvPr>
              <p14:cNvContentPartPr/>
              <p14:nvPr/>
            </p14:nvContentPartPr>
            <p14:xfrm>
              <a:off x="7286445" y="2239485"/>
              <a:ext cx="219600" cy="1418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2CB940EC-9453-49FF-9F35-0CDDEE52603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7445" y="2230845"/>
                <a:ext cx="2372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BB2BB6B-7115-4A55-A7B4-FBA62B2401B3}"/>
                  </a:ext>
                </a:extLst>
              </p14:cNvPr>
              <p14:cNvContentPartPr/>
              <p14:nvPr/>
            </p14:nvContentPartPr>
            <p14:xfrm>
              <a:off x="7277085" y="2380965"/>
              <a:ext cx="189360" cy="3060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BB2BB6B-7115-4A55-A7B4-FBA62B2401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8085" y="2371965"/>
                <a:ext cx="2070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07846DBE-0BE5-43E8-93B9-9771108209B1}"/>
                  </a:ext>
                </a:extLst>
              </p14:cNvPr>
              <p14:cNvContentPartPr/>
              <p14:nvPr/>
            </p14:nvContentPartPr>
            <p14:xfrm>
              <a:off x="5371965" y="714525"/>
              <a:ext cx="1285920" cy="7704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07846DBE-0BE5-43E8-93B9-9771108209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2965" y="705885"/>
                <a:ext cx="1303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856A530-CC68-44AB-80FA-0ACE2D00CC62}"/>
                  </a:ext>
                </a:extLst>
              </p14:cNvPr>
              <p14:cNvContentPartPr/>
              <p14:nvPr/>
            </p14:nvContentPartPr>
            <p14:xfrm>
              <a:off x="5362605" y="179205"/>
              <a:ext cx="1319760" cy="5450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856A530-CC68-44AB-80FA-0ACE2D00CC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53605" y="170565"/>
                <a:ext cx="133740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018EA4CA-0CEA-4C7C-94F9-3E93D3578609}"/>
                  </a:ext>
                </a:extLst>
              </p14:cNvPr>
              <p14:cNvContentPartPr/>
              <p14:nvPr/>
            </p14:nvContentPartPr>
            <p14:xfrm>
              <a:off x="5984325" y="476205"/>
              <a:ext cx="83160" cy="17388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018EA4CA-0CEA-4C7C-94F9-3E93D35786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5325" y="467205"/>
                <a:ext cx="100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33E33D7A-1ED1-4CDC-BEBF-55CC6152D3B9}"/>
                  </a:ext>
                </a:extLst>
              </p14:cNvPr>
              <p14:cNvContentPartPr/>
              <p14:nvPr/>
            </p14:nvContentPartPr>
            <p14:xfrm>
              <a:off x="5731965" y="884805"/>
              <a:ext cx="141120" cy="12672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33E33D7A-1ED1-4CDC-BEBF-55CC6152D3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23325" y="876165"/>
                <a:ext cx="15876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9361E4E-2E86-491B-BE56-106B3CB901E5}"/>
              </a:ext>
            </a:extLst>
          </p:cNvPr>
          <p:cNvGrpSpPr/>
          <p:nvPr/>
        </p:nvGrpSpPr>
        <p:grpSpPr>
          <a:xfrm>
            <a:off x="5695245" y="865005"/>
            <a:ext cx="397080" cy="182520"/>
            <a:chOff x="5695245" y="865005"/>
            <a:chExt cx="39708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2625C1C0-7017-4596-83D3-1CC1BDFF10C9}"/>
                    </a:ext>
                  </a:extLst>
                </p14:cNvPr>
                <p14:cNvContentPartPr/>
                <p14:nvPr/>
              </p14:nvContentPartPr>
              <p14:xfrm>
                <a:off x="5922405" y="865005"/>
                <a:ext cx="135000" cy="1454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2625C1C0-7017-4596-83D3-1CC1BDFF10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13765" y="856365"/>
                  <a:ext cx="152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F26A5717-6556-4F88-8346-D40030F9EEDA}"/>
                    </a:ext>
                  </a:extLst>
                </p14:cNvPr>
                <p14:cNvContentPartPr/>
                <p14:nvPr/>
              </p14:nvContentPartPr>
              <p14:xfrm>
                <a:off x="5857965" y="1014045"/>
                <a:ext cx="35280" cy="3348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F26A5717-6556-4F88-8346-D40030F9EE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48965" y="1005405"/>
                  <a:ext cx="52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9C47848C-2FC5-41AF-98A6-9A567BB548FE}"/>
                    </a:ext>
                  </a:extLst>
                </p14:cNvPr>
                <p14:cNvContentPartPr/>
                <p14:nvPr/>
              </p14:nvContentPartPr>
              <p14:xfrm>
                <a:off x="5695245" y="868605"/>
                <a:ext cx="67680" cy="36360"/>
              </p14:xfrm>
            </p:contentPart>
          </mc:Choice>
          <mc:Fallback xmlns=""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9C47848C-2FC5-41AF-98A6-9A567BB548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86245" y="859605"/>
                  <a:ext cx="85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C68C47B8-A5AC-4799-9AC1-FBDA1C0E76A7}"/>
                    </a:ext>
                  </a:extLst>
                </p14:cNvPr>
                <p14:cNvContentPartPr/>
                <p14:nvPr/>
              </p14:nvContentPartPr>
              <p14:xfrm>
                <a:off x="6048405" y="876165"/>
                <a:ext cx="43920" cy="1440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C68C47B8-A5AC-4799-9AC1-FBDA1C0E76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39405" y="867165"/>
                  <a:ext cx="61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C3361F89-0CC2-411A-9C6A-7B069697E411}"/>
                    </a:ext>
                  </a:extLst>
                </p14:cNvPr>
                <p14:cNvContentPartPr/>
                <p14:nvPr/>
              </p14:nvContentPartPr>
              <p14:xfrm>
                <a:off x="5819805" y="958245"/>
                <a:ext cx="360" cy="396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C3361F89-0CC2-411A-9C6A-7B069697E4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10805" y="949245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B5DF67A3-83AA-4D59-B776-425A98B4404F}"/>
                    </a:ext>
                  </a:extLst>
                </p14:cNvPr>
                <p14:cNvContentPartPr/>
                <p14:nvPr/>
              </p14:nvContentPartPr>
              <p14:xfrm>
                <a:off x="5972085" y="961845"/>
                <a:ext cx="360" cy="360"/>
              </p14:xfrm>
            </p:contentPart>
          </mc:Choice>
          <mc:Fallback xmlns=""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B5DF67A3-83AA-4D59-B776-425A98B440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63085" y="9528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71ECA9DE-DFEE-4510-88EC-D85D55DDB5C3}"/>
              </a:ext>
            </a:extLst>
          </p:cNvPr>
          <p:cNvGrpSpPr/>
          <p:nvPr/>
        </p:nvGrpSpPr>
        <p:grpSpPr>
          <a:xfrm>
            <a:off x="3066525" y="3342885"/>
            <a:ext cx="306360" cy="210240"/>
            <a:chOff x="3066525" y="3342885"/>
            <a:chExt cx="3063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FCF1052A-ED52-4C98-AAA8-0FFC47B4D786}"/>
                    </a:ext>
                  </a:extLst>
                </p14:cNvPr>
                <p14:cNvContentPartPr/>
                <p14:nvPr/>
              </p14:nvContentPartPr>
              <p14:xfrm>
                <a:off x="3066525" y="3342885"/>
                <a:ext cx="75240" cy="172080"/>
              </p14:xfrm>
            </p:contentPart>
          </mc:Choice>
          <mc:Fallback xmlns=""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FCF1052A-ED52-4C98-AAA8-0FFC47B4D7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57525" y="3333885"/>
                  <a:ext cx="92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815111B9-E296-4BD1-81B7-5FBF454D30C0}"/>
                    </a:ext>
                  </a:extLst>
                </p14:cNvPr>
                <p14:cNvContentPartPr/>
                <p14:nvPr/>
              </p14:nvContentPartPr>
              <p14:xfrm>
                <a:off x="3085965" y="3552765"/>
                <a:ext cx="286920" cy="36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815111B9-E296-4BD1-81B7-5FBF454D30C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76965" y="3543765"/>
                  <a:ext cx="304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79E377F-C512-443B-972A-BA72FB9F71D4}"/>
              </a:ext>
            </a:extLst>
          </p:cNvPr>
          <p:cNvGrpSpPr/>
          <p:nvPr/>
        </p:nvGrpSpPr>
        <p:grpSpPr>
          <a:xfrm>
            <a:off x="5643045" y="3647445"/>
            <a:ext cx="397800" cy="162720"/>
            <a:chOff x="5643045" y="3647445"/>
            <a:chExt cx="3978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DE1E5712-92A2-4857-A1F2-617C8B9B06EC}"/>
                    </a:ext>
                  </a:extLst>
                </p14:cNvPr>
                <p14:cNvContentPartPr/>
                <p14:nvPr/>
              </p14:nvContentPartPr>
              <p14:xfrm>
                <a:off x="5933925" y="3647445"/>
                <a:ext cx="106920" cy="162720"/>
              </p14:xfrm>
            </p:contentPart>
          </mc:Choice>
          <mc:Fallback xmlns=""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DE1E5712-92A2-4857-A1F2-617C8B9B06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24925" y="3638805"/>
                  <a:ext cx="124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941AF530-B600-4701-96B4-A8CF656FCE16}"/>
                    </a:ext>
                  </a:extLst>
                </p14:cNvPr>
                <p14:cNvContentPartPr/>
                <p14:nvPr/>
              </p14:nvContentPartPr>
              <p14:xfrm>
                <a:off x="5643045" y="3672645"/>
                <a:ext cx="262800" cy="9000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941AF530-B600-4701-96B4-A8CF656FCE1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34045" y="3664005"/>
                  <a:ext cx="28044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CD4B22D2-A155-4F60-863F-CC57221F31BC}"/>
                  </a:ext>
                </a:extLst>
              </p14:cNvPr>
              <p14:cNvContentPartPr/>
              <p14:nvPr/>
            </p14:nvContentPartPr>
            <p14:xfrm>
              <a:off x="8259525" y="2884965"/>
              <a:ext cx="160920" cy="23040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CD4B22D2-A155-4F60-863F-CC57221F31B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250885" y="2876325"/>
                <a:ext cx="178560" cy="2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18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D99EE-01C3-4129-A8FC-EB87963C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Распространённые примеры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207E42-9840-4C88-88AE-7369C769F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b="0" i="0" dirty="0" err="1">
                <a:solidFill>
                  <a:srgbClr val="1C1917"/>
                </a:solidFill>
                <a:effectLst/>
                <a:latin typeface="-apple-system"/>
              </a:rPr>
              <a:t>Telegram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ru-RU" b="0" i="0" dirty="0" err="1">
                <a:solidFill>
                  <a:srgbClr val="1C1917"/>
                </a:solidFill>
                <a:effectLst/>
                <a:latin typeface="-apple-system"/>
              </a:rPr>
              <a:t>Bot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 API - дает возможность создавать ботов для мессенджера </a:t>
            </a:r>
            <a:r>
              <a:rPr lang="ru-RU" b="0" i="0" dirty="0" err="1">
                <a:solidFill>
                  <a:srgbClr val="1C1917"/>
                </a:solidFill>
                <a:effectLst/>
                <a:latin typeface="-apple-system"/>
              </a:rPr>
              <a:t>Telegram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.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ru-RU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ВКонтакте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Bot 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API - дает возможность создавать ботов для ВК.</a:t>
            </a:r>
          </a:p>
        </p:txBody>
      </p:sp>
    </p:spTree>
    <p:extLst>
      <p:ext uri="{BB962C8B-B14F-4D97-AF65-F5344CB8AC3E}">
        <p14:creationId xmlns:p14="http://schemas.microsoft.com/office/powerpoint/2010/main" val="519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06730-5BF9-49CE-8D97-1EF19CAF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8731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C3E50"/>
                </a:solidFill>
                <a:effectLst/>
                <a:latin typeface="Avenir"/>
              </a:rPr>
              <a:t>The Cat API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CA99B11-1AC4-4345-9184-496B1E5C6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33" y="1469176"/>
            <a:ext cx="7358957" cy="3733759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3AEC3-5BDB-46E6-8D22-975FB820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290" y="827723"/>
            <a:ext cx="4319854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3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5E052-4D89-4CDA-8F9D-6FDF0295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C1292-CF37-49DE-B669-46B59560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Представь, что есть большой магазин игрушек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расположенный по адресу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  <a:hlinkClick r:id="rId2"/>
              </a:rPr>
              <a:t>http://localhost:3000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. В нём есть разные отделы - кукол, машинок, настольных игр и так далее. Это и есть API!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61DC1A-87F5-476E-A30A-8CF78773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86079"/>
            <a:ext cx="10751263" cy="1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7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FFCF6-E441-4D49-AF4D-45AAF7C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6E53E-4172-4B62-BBFA-568740718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Чтобы посмотреть, какие есть куклы в магазине, ты подходишь к отделу кукол и смотришь на полки. Это как отправка запроса GET /</a:t>
            </a:r>
            <a:r>
              <a:rPr lang="ru-RU" b="0" i="0" dirty="0" err="1">
                <a:solidFill>
                  <a:srgbClr val="1C1917"/>
                </a:solidFill>
                <a:effectLst/>
                <a:latin typeface="-apple-system"/>
              </a:rPr>
              <a:t>dolls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 в API магазина. Ты получаешь список всех кукол.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222106-B7BB-48EE-B0B1-8E9C9EDE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23" y="3262262"/>
            <a:ext cx="8255531" cy="19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25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44691-BAE6-4C94-ABF3-B7142032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1AA67F-CCB1-4932-B00E-6B08E14CC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469" y="827541"/>
            <a:ext cx="5978255" cy="5202917"/>
          </a:xfrm>
        </p:spPr>
      </p:pic>
    </p:spTree>
    <p:extLst>
      <p:ext uri="{BB962C8B-B14F-4D97-AF65-F5344CB8AC3E}">
        <p14:creationId xmlns:p14="http://schemas.microsoft.com/office/powerpoint/2010/main" val="3920992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8DBC9-EBDC-41B4-B953-F20365E4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C391FD-5B32-4385-85A6-7C8021452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Если ты хочешь купить какую-то конкретную куклу, то описываешь продавцу или заказываешь на сайте магазина - это запрос POST /</a:t>
            </a:r>
            <a:r>
              <a:rPr lang="ru-RU" b="0" i="0" dirty="0" err="1">
                <a:solidFill>
                  <a:srgbClr val="1C1917"/>
                </a:solidFill>
                <a:effectLst/>
                <a:latin typeface="-apple-system"/>
              </a:rPr>
              <a:t>dolls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 на покупку.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21B115-9FA2-4CD1-A1C4-099B01D4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494" y="3429000"/>
            <a:ext cx="703739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3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2B6EC-FEFF-48D6-B9DE-7CDDE826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0A630A-2B0C-4178-9C9B-C73B81C5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1025"/>
          </a:xfrm>
        </p:spPr>
        <p:txBody>
          <a:bodyPr>
            <a:normAutofit/>
          </a:bodyPr>
          <a:lstStyle/>
          <a:p>
            <a:r>
              <a:rPr lang="ru-RU" sz="3600" b="0" i="0" dirty="0">
                <a:solidFill>
                  <a:srgbClr val="1C1917"/>
                </a:solidFill>
                <a:effectLst/>
                <a:latin typeface="-apple-system"/>
              </a:rPr>
              <a:t>После покупки кукла попадает к тебе в корзину. Чтобы посмотреть, что в корзине, делаешь запрос GET /</a:t>
            </a:r>
            <a:r>
              <a:rPr lang="ru-RU" sz="3600" b="0" i="0" dirty="0" err="1">
                <a:solidFill>
                  <a:srgbClr val="1C1917"/>
                </a:solidFill>
                <a:effectLst/>
                <a:latin typeface="-apple-system"/>
              </a:rPr>
              <a:t>cart</a:t>
            </a:r>
            <a:r>
              <a:rPr lang="ru-RU" sz="3600" b="0" i="0" dirty="0">
                <a:solidFill>
                  <a:srgbClr val="1C1917"/>
                </a:solidFill>
                <a:effectLst/>
                <a:latin typeface="-apple-system"/>
              </a:rPr>
              <a:t>.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F126FF-1907-4B90-A7A6-CC8CD99F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82" y="3497262"/>
            <a:ext cx="5982740" cy="26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5D028B4-7C6E-4224-9B2D-8F735857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736" y="2822321"/>
            <a:ext cx="5407152" cy="6066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/>
              <a:t>API === Backend</a:t>
            </a:r>
            <a:endParaRPr lang="ru-RU" sz="6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9D9793-2093-4975-AA29-26B8ECE0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4125658"/>
            <a:ext cx="4572000" cy="2638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43DB89-3617-445A-BEB4-7E3BEB5E2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54" y="5163883"/>
            <a:ext cx="28575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ACE214-E584-4FDA-A639-F19E4870A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52" y="93917"/>
            <a:ext cx="6704076" cy="67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0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CA15A57-227F-4482-AD61-A4BAFE2DF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58375" cy="1736725"/>
          </a:xfrm>
        </p:spPr>
        <p:txBody>
          <a:bodyPr>
            <a:noAutofit/>
          </a:bodyPr>
          <a:lstStyle/>
          <a:p>
            <a:r>
              <a:rPr lang="ru-RU" sz="6000" dirty="0"/>
              <a:t>В этом и вся суть </a:t>
            </a:r>
            <a:r>
              <a:rPr lang="en-US" sz="6000" dirty="0"/>
              <a:t>API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86294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C4C876E-1AC9-2BDC-25C1-DE55050D2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Переходим на </a:t>
            </a:r>
            <a:r>
              <a:rPr lang="ru-RU" dirty="0" err="1"/>
              <a:t>n</a:t>
            </a:r>
            <a:r>
              <a:rPr lang="en-US" dirty="0" err="1"/>
              <a:t>d.ieak.fun</a:t>
            </a:r>
            <a:endParaRPr lang="en-US" dirty="0"/>
          </a:p>
          <a:p>
            <a:r>
              <a:rPr lang="ru-RU" dirty="0"/>
              <a:t>Глава 3 статья 1 - </a:t>
            </a:r>
            <a:r>
              <a:rPr lang="ru-RU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Сайт “Сокращение ссылок”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651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1A64E76-A524-4D32-8D4D-AA48D841D3EC}"/>
              </a:ext>
            </a:extLst>
          </p:cNvPr>
          <p:cNvSpPr/>
          <p:nvPr/>
        </p:nvSpPr>
        <p:spPr>
          <a:xfrm>
            <a:off x="2999232" y="151564"/>
            <a:ext cx="6084568" cy="602539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2800" dirty="0" err="1"/>
              <a:t>Бекэнд</a:t>
            </a:r>
            <a:endParaRPr lang="ru-RU" sz="28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64762D8-0D6A-4ED3-998D-96D9D346925D}"/>
              </a:ext>
            </a:extLst>
          </p:cNvPr>
          <p:cNvSpPr/>
          <p:nvPr/>
        </p:nvSpPr>
        <p:spPr>
          <a:xfrm>
            <a:off x="7893936" y="2749296"/>
            <a:ext cx="1179576" cy="1170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API</a:t>
            </a:r>
            <a:endParaRPr lang="ru-RU" sz="2800" b="1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31C6104-30E1-49FA-B8D9-981927BE5BD6}"/>
              </a:ext>
            </a:extLst>
          </p:cNvPr>
          <p:cNvSpPr/>
          <p:nvPr/>
        </p:nvSpPr>
        <p:spPr>
          <a:xfrm>
            <a:off x="3525012" y="1700784"/>
            <a:ext cx="1303020" cy="1344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20AA972-FED4-44EA-9D78-85770D19AF30}"/>
              </a:ext>
            </a:extLst>
          </p:cNvPr>
          <p:cNvSpPr/>
          <p:nvPr/>
        </p:nvSpPr>
        <p:spPr>
          <a:xfrm>
            <a:off x="3927347" y="3429000"/>
            <a:ext cx="1681393" cy="1633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Очереди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3B92B9C-5433-4733-AC86-8F690726924F}"/>
              </a:ext>
            </a:extLst>
          </p:cNvPr>
          <p:cNvSpPr/>
          <p:nvPr/>
        </p:nvSpPr>
        <p:spPr>
          <a:xfrm>
            <a:off x="5200819" y="1700784"/>
            <a:ext cx="1681393" cy="1633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Сервисы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FC75E39-9FAA-4E03-82B0-2FB0EBCB4750}"/>
              </a:ext>
            </a:extLst>
          </p:cNvPr>
          <p:cNvSpPr/>
          <p:nvPr/>
        </p:nvSpPr>
        <p:spPr>
          <a:xfrm>
            <a:off x="6116576" y="3044952"/>
            <a:ext cx="1808224" cy="18653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Кэширование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CC734AD-5B7D-4072-B979-FA7F99282684}"/>
              </a:ext>
            </a:extLst>
          </p:cNvPr>
          <p:cNvSpPr/>
          <p:nvPr/>
        </p:nvSpPr>
        <p:spPr>
          <a:xfrm>
            <a:off x="6882212" y="1058812"/>
            <a:ext cx="1681392" cy="1734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Агрегатор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3E89346-B679-4C3B-BA13-3CBDD561436F}"/>
              </a:ext>
            </a:extLst>
          </p:cNvPr>
          <p:cNvSpPr/>
          <p:nvPr/>
        </p:nvSpPr>
        <p:spPr>
          <a:xfrm>
            <a:off x="5400163" y="4721352"/>
            <a:ext cx="1136692" cy="1172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Логирование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51562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EF1FE-7CD3-4B0A-8B8C-BA4F60EE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Скучное объяснение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E2A04B-49F7-4A6C-8CEA-8925F819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API (Application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Programming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Interface, программный интерфейс приложения), является жизненно важным компонентом в современном ландшафте разработки программного обеспечения, обеспечивая строительные блоки для взаимодействия приложений друг с другом. В этой статье рассмотрим пять основных типов API: REST, SOAP,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WebSocket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gRPC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GraphQL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чтобы получить более четкое представление об их функциях, особенностях и идеальных сценариях использования.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62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A9055-85D5-4513-96A5-75D99418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615A03-F87F-4959-A7CA-DEC726BF4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Представь, что у тебя в классе есть ящик с игрушками. Это и есть API!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2" name="Picture 4" descr="Ящик для игрушек PNG рисунок, картинки и пнг прозрачный для ...">
            <a:extLst>
              <a:ext uri="{FF2B5EF4-FFF2-40B4-BE49-F238E27FC236}">
                <a16:creationId xmlns:a16="http://schemas.microsoft.com/office/drawing/2014/main" id="{3C644D3D-E116-477E-A35E-EE947D40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586" y="3163634"/>
            <a:ext cx="49625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4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1D85013-5376-4138-BE70-F546431A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3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В этом ящике лежат разные игрушки - куклы, машинки, кубики. Это как разные функции и данные, которые предоставляет API. </a:t>
            </a:r>
          </a:p>
          <a:p>
            <a:endParaRPr lang="ru-RU" dirty="0"/>
          </a:p>
        </p:txBody>
      </p:sp>
      <p:pic>
        <p:nvPicPr>
          <p:cNvPr id="3076" name="Picture 4" descr="куча игрушек PNG , игрушки клипарт, игрушка, кукла PNG картинки и пнг PSD  рисунок для бесплатной загрузки | Куклы, Игрушки, Рисунок">
            <a:extLst>
              <a:ext uri="{FF2B5EF4-FFF2-40B4-BE49-F238E27FC236}">
                <a16:creationId xmlns:a16="http://schemas.microsoft.com/office/drawing/2014/main" id="{702415FA-6BC9-4C22-813D-3754F9A6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807" y="2859023"/>
            <a:ext cx="3519297" cy="351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42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1A64E76-A524-4D32-8D4D-AA48D841D3EC}"/>
              </a:ext>
            </a:extLst>
          </p:cNvPr>
          <p:cNvSpPr/>
          <p:nvPr/>
        </p:nvSpPr>
        <p:spPr>
          <a:xfrm>
            <a:off x="2988944" y="416300"/>
            <a:ext cx="6084568" cy="602539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28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64762D8-0D6A-4ED3-998D-96D9D346925D}"/>
              </a:ext>
            </a:extLst>
          </p:cNvPr>
          <p:cNvSpPr/>
          <p:nvPr/>
        </p:nvSpPr>
        <p:spPr>
          <a:xfrm>
            <a:off x="7496175" y="2749295"/>
            <a:ext cx="1577337" cy="15655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Ящик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31C6104-30E1-49FA-B8D9-981927BE5BD6}"/>
              </a:ext>
            </a:extLst>
          </p:cNvPr>
          <p:cNvSpPr/>
          <p:nvPr/>
        </p:nvSpPr>
        <p:spPr>
          <a:xfrm>
            <a:off x="3525012" y="1700784"/>
            <a:ext cx="2083728" cy="2149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Куклы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20AA972-FED4-44EA-9D78-85770D19AF30}"/>
              </a:ext>
            </a:extLst>
          </p:cNvPr>
          <p:cNvSpPr/>
          <p:nvPr/>
        </p:nvSpPr>
        <p:spPr>
          <a:xfrm>
            <a:off x="4695826" y="3850314"/>
            <a:ext cx="1681393" cy="1633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Машинки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3E89346-B679-4C3B-BA13-3CBDD561436F}"/>
              </a:ext>
            </a:extLst>
          </p:cNvPr>
          <p:cNvSpPr/>
          <p:nvPr/>
        </p:nvSpPr>
        <p:spPr>
          <a:xfrm>
            <a:off x="5782720" y="1200279"/>
            <a:ext cx="2083728" cy="2149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Плюшевый медведь</a:t>
            </a:r>
          </a:p>
        </p:txBody>
      </p:sp>
    </p:spTree>
    <p:extLst>
      <p:ext uri="{BB962C8B-B14F-4D97-AF65-F5344CB8AC3E}">
        <p14:creationId xmlns:p14="http://schemas.microsoft.com/office/powerpoint/2010/main" val="37005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7EC2D3-7FAC-48B2-B0AD-1E0372913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92" y="95315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/>
              <a:t>Чтобы поиграть с этими игрушками, тебе не нужно их самому мастерить или покупать в магазине. Ты просто открываешь ящик и достаешь то, что тебе нужно для игры.</a:t>
            </a:r>
          </a:p>
          <a:p>
            <a:endParaRPr lang="ru-RU" dirty="0"/>
          </a:p>
        </p:txBody>
      </p:sp>
      <p:pic>
        <p:nvPicPr>
          <p:cNvPr id="4098" name="Picture 2" descr="Елочные игрушки своими руками в 2021 году: ТОП-10 идей Новогодних игрушек">
            <a:extLst>
              <a:ext uri="{FF2B5EF4-FFF2-40B4-BE49-F238E27FC236}">
                <a16:creationId xmlns:a16="http://schemas.microsoft.com/office/drawing/2014/main" id="{F6A58D87-C619-4795-98F2-2A6B0645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0" y="3229165"/>
            <a:ext cx="76676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CB14C2-AF42-4F28-86A0-4A9440ABB7ED}"/>
              </a:ext>
            </a:extLst>
          </p:cNvPr>
          <p:cNvSpPr/>
          <p:nvPr/>
        </p:nvSpPr>
        <p:spPr>
          <a:xfrm rot="1404474">
            <a:off x="1516812" y="4823413"/>
            <a:ext cx="8646604" cy="55778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8DB9AD-4529-44E1-919A-F5D0AF7367E3}"/>
              </a:ext>
            </a:extLst>
          </p:cNvPr>
          <p:cNvSpPr/>
          <p:nvPr/>
        </p:nvSpPr>
        <p:spPr>
          <a:xfrm rot="20283052">
            <a:off x="2240903" y="4895538"/>
            <a:ext cx="8646604" cy="55778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1FE15FD-A191-4D42-AFC2-46B2ED800D77}"/>
                  </a:ext>
                </a:extLst>
              </p14:cNvPr>
              <p14:cNvContentPartPr/>
              <p14:nvPr/>
            </p14:nvContentPartPr>
            <p14:xfrm>
              <a:off x="11027808" y="6528888"/>
              <a:ext cx="36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1FE15FD-A191-4D42-AFC2-46B2ED800D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8808" y="65198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78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B83FF-61BA-4EE3-A684-7CB92BB0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65A2FC-F4C1-451F-A5E4-B44B02CB1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600" dirty="0"/>
              <a:t>Так и при использовании API - тебе дают "ящик" с готовыми игрушками-функциями. И ты можешь просто вызывать их в своих программах, вместо того чтобы писать всё с нуля.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525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430</Words>
  <Application>Microsoft Macintosh PowerPoint</Application>
  <PresentationFormat>Широкоэкранный</PresentationFormat>
  <Paragraphs>39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Avenir</vt:lpstr>
      <vt:lpstr>Calibri</vt:lpstr>
      <vt:lpstr>Calibri Light</vt:lpstr>
      <vt:lpstr>Тема Office</vt:lpstr>
      <vt:lpstr>Что такое API</vt:lpstr>
      <vt:lpstr>Презентация PowerPoint</vt:lpstr>
      <vt:lpstr>Презентация PowerPoint</vt:lpstr>
      <vt:lpstr>Скучное объяснение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REST API</vt:lpstr>
      <vt:lpstr>Презентация PowerPoint</vt:lpstr>
      <vt:lpstr>Распространённые примеры API</vt:lpstr>
      <vt:lpstr>The Cat API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такое API</dc:title>
  <dc:creator>Dum Fan</dc:creator>
  <cp:lastModifiedBy>Эльнур Гулиев</cp:lastModifiedBy>
  <cp:revision>30</cp:revision>
  <dcterms:created xsi:type="dcterms:W3CDTF">2023-10-04T01:09:39Z</dcterms:created>
  <dcterms:modified xsi:type="dcterms:W3CDTF">2023-10-04T03:34:33Z</dcterms:modified>
</cp:coreProperties>
</file>